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298-8F41-455D-A6F1-7727BC301CFA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D89B-E0F6-4BD3-8352-9BF62C43BE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298-8F41-455D-A6F1-7727BC301CFA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D89B-E0F6-4BD3-8352-9BF62C43BE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298-8F41-455D-A6F1-7727BC301CFA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D89B-E0F6-4BD3-8352-9BF62C43BE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298-8F41-455D-A6F1-7727BC301CFA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D89B-E0F6-4BD3-8352-9BF62C43BE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298-8F41-455D-A6F1-7727BC301CFA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D89B-E0F6-4BD3-8352-9BF62C43BE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298-8F41-455D-A6F1-7727BC301CFA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D89B-E0F6-4BD3-8352-9BF62C43BE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298-8F41-455D-A6F1-7727BC301CFA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D89B-E0F6-4BD3-8352-9BF62C43BE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298-8F41-455D-A6F1-7727BC301CFA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D89B-E0F6-4BD3-8352-9BF62C43BE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298-8F41-455D-A6F1-7727BC301CFA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D89B-E0F6-4BD3-8352-9BF62C43BE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298-8F41-455D-A6F1-7727BC301CFA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D89B-E0F6-4BD3-8352-9BF62C43BE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298-8F41-455D-A6F1-7727BC301CFA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D89B-E0F6-4BD3-8352-9BF62C43BE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5A298-8F41-455D-A6F1-7727BC301CFA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3D89B-E0F6-4BD3-8352-9BF62C43BE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Extract 3"/>
          <p:cNvSpPr/>
          <p:nvPr/>
        </p:nvSpPr>
        <p:spPr>
          <a:xfrm>
            <a:off x="1981200" y="1295400"/>
            <a:ext cx="5105400" cy="40386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429000" y="3581400"/>
            <a:ext cx="23246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Quality</a:t>
            </a:r>
            <a:endParaRPr lang="en-US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 rot="18117335">
            <a:off x="2182180" y="2517956"/>
            <a:ext cx="14144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Cost</a:t>
            </a:r>
            <a:endParaRPr lang="en-US" sz="5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 rot="3385132">
            <a:off x="5225997" y="2474996"/>
            <a:ext cx="18636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Scope</a:t>
            </a:r>
            <a:endParaRPr lang="en-US" sz="5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21905" y="5410200"/>
            <a:ext cx="27350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Schedule</a:t>
            </a:r>
            <a:endParaRPr lang="en-US" sz="5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A5051</dc:creator>
  <cp:lastModifiedBy>A5051</cp:lastModifiedBy>
  <cp:revision>1</cp:revision>
  <dcterms:created xsi:type="dcterms:W3CDTF">2012-09-17T19:03:45Z</dcterms:created>
  <dcterms:modified xsi:type="dcterms:W3CDTF">2012-09-17T19:11:58Z</dcterms:modified>
</cp:coreProperties>
</file>